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6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50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F9BE4-63E4-4097-A9BC-44ADD7A8F906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2F2BA-5664-43A5-A684-4D04C3EE4A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235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F9BE4-63E4-4097-A9BC-44ADD7A8F906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2F2BA-5664-43A5-A684-4D04C3EE4A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927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F9BE4-63E4-4097-A9BC-44ADD7A8F906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2F2BA-5664-43A5-A684-4D04C3EE4A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819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F9BE4-63E4-4097-A9BC-44ADD7A8F906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2F2BA-5664-43A5-A684-4D04C3EE4A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242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F9BE4-63E4-4097-A9BC-44ADD7A8F906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2F2BA-5664-43A5-A684-4D04C3EE4A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331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F9BE4-63E4-4097-A9BC-44ADD7A8F906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2F2BA-5664-43A5-A684-4D04C3EE4A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834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F9BE4-63E4-4097-A9BC-44ADD7A8F906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2F2BA-5664-43A5-A684-4D04C3EE4A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934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F9BE4-63E4-4097-A9BC-44ADD7A8F906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2F2BA-5664-43A5-A684-4D04C3EE4A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540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F9BE4-63E4-4097-A9BC-44ADD7A8F906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2F2BA-5664-43A5-A684-4D04C3EE4A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214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F9BE4-63E4-4097-A9BC-44ADD7A8F906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2F2BA-5664-43A5-A684-4D04C3EE4A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074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F9BE4-63E4-4097-A9BC-44ADD7A8F906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2F2BA-5664-43A5-A684-4D04C3EE4A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361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BF9BE4-63E4-4097-A9BC-44ADD7A8F906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12F2BA-5664-43A5-A684-4D04C3EE4A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91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5987" y="700087"/>
            <a:ext cx="4772025" cy="545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5442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382" y="911742"/>
            <a:ext cx="3674168" cy="552023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062846" y="1271200"/>
            <a:ext cx="4572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dirty="0"/>
              <a:t>✨ </a:t>
            </a:r>
            <a:r>
              <a:rPr lang="fa-IR" dirty="0"/>
              <a:t>گزارش فعالیت های #پرورشی</a:t>
            </a:r>
            <a:r>
              <a:rPr lang="en-US" dirty="0"/>
              <a:t>✨</a:t>
            </a:r>
            <a:endParaRPr lang="en-US" dirty="0">
              <a:cs typeface="B Zar" panose="00000400000000000000" pitchFamily="2" charset="-78"/>
            </a:endParaRPr>
          </a:p>
          <a:p>
            <a:pPr algn="r"/>
            <a:endParaRPr lang="en-US" dirty="0">
              <a:cs typeface="B Zar" panose="00000400000000000000" pitchFamily="2" charset="-78"/>
            </a:endParaRPr>
          </a:p>
          <a:p>
            <a:pPr algn="r"/>
            <a:r>
              <a:rPr lang="en-US" dirty="0">
                <a:cs typeface="B Zar" panose="00000400000000000000" pitchFamily="2" charset="-78"/>
              </a:rPr>
              <a:t>#</a:t>
            </a:r>
            <a:r>
              <a:rPr lang="fa-IR" dirty="0">
                <a:cs typeface="B Zar" panose="00000400000000000000" pitchFamily="2" charset="-78"/>
              </a:rPr>
              <a:t>اینفوگرافیک</a:t>
            </a:r>
          </a:p>
          <a:p>
            <a:pPr algn="r"/>
            <a:r>
              <a:rPr lang="fa-IR" dirty="0">
                <a:cs typeface="B Zar" panose="00000400000000000000" pitchFamily="2" charset="-78"/>
              </a:rPr>
              <a:t>همه‌ی میراث‌ها، بنا و یادگار نیستند... بعضی میراث‌ها، جمله‌هایی هستند که سال‌ها بعد، هنوز در بزنگاه‌های تاریخ شنیده می‌شوند و جان می‌بخشند.</a:t>
            </a:r>
          </a:p>
          <a:p>
            <a:pPr algn="r"/>
            <a:r>
              <a:rPr lang="fa-IR" dirty="0">
                <a:cs typeface="B Zar" panose="00000400000000000000" pitchFamily="2" charset="-78"/>
              </a:rPr>
              <a:t>جمله هایی که روایتگر یک اندیشه اند</a:t>
            </a:r>
          </a:p>
          <a:p>
            <a:pPr algn="r"/>
            <a:endParaRPr lang="fa-IR" dirty="0">
              <a:cs typeface="B Zar" panose="00000400000000000000" pitchFamily="2" charset="-78"/>
            </a:endParaRPr>
          </a:p>
          <a:p>
            <a:pPr algn="r"/>
            <a:r>
              <a:rPr lang="fa-IR" dirty="0">
                <a:cs typeface="B Zar" panose="00000400000000000000" pitchFamily="2" charset="-78"/>
              </a:rPr>
              <a:t>طراح : همکار خلاق سرکار خانم #الهام_اسلامی </a:t>
            </a:r>
          </a:p>
          <a:p>
            <a:pPr algn="r"/>
            <a:endParaRPr lang="fa-IR" dirty="0">
              <a:cs typeface="B Zar" panose="00000400000000000000" pitchFamily="2" charset="-78"/>
            </a:endParaRPr>
          </a:p>
          <a:p>
            <a:pPr algn="r"/>
            <a:r>
              <a:rPr lang="fa-IR" dirty="0">
                <a:cs typeface="B Zar" panose="00000400000000000000" pitchFamily="2" charset="-78"/>
              </a:rPr>
              <a:t>#کارگروه_توسعه_فرهنگ_ایثار_مقاومت مجتمع امید</a:t>
            </a:r>
          </a:p>
          <a:p>
            <a:pPr algn="r"/>
            <a:endParaRPr lang="fa-IR" dirty="0">
              <a:cs typeface="B Zar" panose="00000400000000000000" pitchFamily="2" charset="-78"/>
            </a:endParaRPr>
          </a:p>
          <a:p>
            <a:pPr algn="r"/>
            <a:r>
              <a:rPr lang="fa-IR" dirty="0">
                <a:cs typeface="B Zar" panose="00000400000000000000" pitchFamily="2" charset="-78"/>
              </a:rPr>
              <a:t> #روابط_عمومی </a:t>
            </a:r>
          </a:p>
          <a:p>
            <a:pPr algn="r"/>
            <a:r>
              <a:rPr lang="fa-IR" dirty="0">
                <a:cs typeface="B Zar" panose="00000400000000000000" pitchFamily="2" charset="-78"/>
              </a:rPr>
              <a:t>#کارگروه_رسانه </a:t>
            </a:r>
          </a:p>
          <a:p>
            <a:pPr algn="r"/>
            <a:r>
              <a:rPr lang="fa-IR" dirty="0">
                <a:cs typeface="B Zar" panose="00000400000000000000" pitchFamily="2" charset="-78"/>
              </a:rPr>
              <a:t>#مجتمع_آموزشی_استثنایی_امید_بندرعباس </a:t>
            </a:r>
          </a:p>
          <a:p>
            <a:pPr algn="r"/>
            <a:r>
              <a:rPr lang="fa-IR" dirty="0">
                <a:cs typeface="B Zar" panose="00000400000000000000" pitchFamily="2" charset="-78"/>
              </a:rPr>
              <a:t>#آموزش_و_پرورش_ناحیه_یک_بندرعباس </a:t>
            </a:r>
          </a:p>
          <a:p>
            <a:pPr algn="r"/>
            <a:r>
              <a:rPr lang="fa-IR" dirty="0">
                <a:cs typeface="B Zar" panose="00000400000000000000" pitchFamily="2" charset="-78"/>
              </a:rPr>
              <a:t>#آموزش_و_پرورش_استثنایی_استان_هرمزگان</a:t>
            </a:r>
            <a:endParaRPr lang="en-US" dirty="0"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035823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2100" y="414337"/>
            <a:ext cx="6019800" cy="602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867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416" y="758537"/>
            <a:ext cx="5015402" cy="454558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005444" y="322119"/>
            <a:ext cx="623454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a-IR" sz="1200" b="1" dirty="0">
                <a:cs typeface="B Titr" panose="00000700000000000000" pitchFamily="2" charset="-78"/>
              </a:rPr>
              <a:t>ز میان مسلمین گنجینه ی اسلام رفت </a:t>
            </a:r>
          </a:p>
          <a:p>
            <a:pPr algn="r"/>
            <a:r>
              <a:rPr lang="fa-IR" sz="1200" b="1" dirty="0">
                <a:cs typeface="B Titr" panose="00000700000000000000" pitchFamily="2" charset="-78"/>
              </a:rPr>
              <a:t>تکیه گاه لحظه های سخت این ایام رفت</a:t>
            </a:r>
          </a:p>
          <a:p>
            <a:pPr algn="r"/>
            <a:r>
              <a:rPr lang="fa-IR" sz="1200" b="1" dirty="0">
                <a:cs typeface="B Titr" panose="00000700000000000000" pitchFamily="2" charset="-78"/>
              </a:rPr>
              <a:t>صبح وصل یار آمد، موسم پرواز شد</a:t>
            </a:r>
          </a:p>
          <a:p>
            <a:pPr algn="r"/>
            <a:r>
              <a:rPr lang="fa-IR" sz="1200" b="1" dirty="0">
                <a:cs typeface="B Titr" panose="00000700000000000000" pitchFamily="2" charset="-78"/>
              </a:rPr>
              <a:t>طائر قدس الهی, خوش خرام از بام رفت</a:t>
            </a:r>
          </a:p>
          <a:p>
            <a:pPr algn="r"/>
            <a:r>
              <a:rPr lang="fa-IR" sz="1200" b="1" dirty="0">
                <a:cs typeface="B Titr" panose="00000700000000000000" pitchFamily="2" charset="-78"/>
              </a:rPr>
              <a:t>شمعِ محرابِ دعا در اشکِ شب خاموش گشت</a:t>
            </a:r>
          </a:p>
          <a:p>
            <a:pPr algn="r"/>
            <a:r>
              <a:rPr lang="fa-IR" sz="1200" b="1" dirty="0">
                <a:cs typeface="B Titr" panose="00000700000000000000" pitchFamily="2" charset="-78"/>
              </a:rPr>
              <a:t>سوی عرش کبریا، آن ماهِ خوش‌اندام رفت</a:t>
            </a:r>
          </a:p>
          <a:p>
            <a:pPr algn="r"/>
            <a:r>
              <a:rPr lang="fa-IR" sz="1200" b="1" dirty="0">
                <a:cs typeface="B Titr" panose="00000700000000000000" pitchFamily="2" charset="-78"/>
              </a:rPr>
              <a:t>سروِ ایمان از تبرهای جفا آزرده شد</a:t>
            </a:r>
          </a:p>
          <a:p>
            <a:pPr algn="r"/>
            <a:r>
              <a:rPr lang="fa-IR" sz="1200" b="1" dirty="0">
                <a:cs typeface="B Titr" panose="00000700000000000000" pitchFamily="2" charset="-78"/>
              </a:rPr>
              <a:t>ماه تابان یقین، از آسمان شام رفت</a:t>
            </a:r>
          </a:p>
          <a:p>
            <a:pPr algn="r"/>
            <a:r>
              <a:rPr lang="fa-IR" sz="1200" b="1" dirty="0">
                <a:cs typeface="B Titr" panose="00000700000000000000" pitchFamily="2" charset="-78"/>
              </a:rPr>
              <a:t>رودِ تفسیر از خروشِ خویش یک‌باره فتاد</a:t>
            </a:r>
          </a:p>
          <a:p>
            <a:pPr algn="r"/>
            <a:r>
              <a:rPr lang="fa-IR" sz="1200" b="1" dirty="0">
                <a:cs typeface="B Titr" panose="00000700000000000000" pitchFamily="2" charset="-78"/>
              </a:rPr>
              <a:t>چشمه های معرفت از دفتر احکام رفت</a:t>
            </a:r>
          </a:p>
          <a:p>
            <a:pPr algn="r"/>
            <a:r>
              <a:rPr lang="fa-IR" sz="1200" b="1" dirty="0">
                <a:cs typeface="B Titr" panose="00000700000000000000" pitchFamily="2" charset="-78"/>
              </a:rPr>
              <a:t>باغمِ لب‌تشنگان، عمری نفس درسینه داشت</a:t>
            </a:r>
          </a:p>
          <a:p>
            <a:pPr algn="r"/>
            <a:r>
              <a:rPr lang="fa-IR" sz="1200" b="1" dirty="0">
                <a:cs typeface="B Titr" panose="00000700000000000000" pitchFamily="2" charset="-78"/>
              </a:rPr>
              <a:t>با نوای یا حسین بر شانه ی خدام رفت</a:t>
            </a:r>
          </a:p>
          <a:p>
            <a:pPr algn="r"/>
            <a:r>
              <a:rPr lang="fa-IR" sz="1200" b="1" dirty="0">
                <a:cs typeface="B Titr" panose="00000700000000000000" pitchFamily="2" charset="-78"/>
              </a:rPr>
              <a:t>دست تقدیر زمان راه حرم‌ را گرچه بست</a:t>
            </a:r>
          </a:p>
          <a:p>
            <a:pPr algn="r"/>
            <a:r>
              <a:rPr lang="fa-IR" sz="1200" b="1" dirty="0">
                <a:cs typeface="B Titr" panose="00000700000000000000" pitchFamily="2" charset="-78"/>
              </a:rPr>
              <a:t>کربلایی گشت و آخر با دلی آرام رفت</a:t>
            </a:r>
          </a:p>
          <a:p>
            <a:pPr algn="r"/>
            <a:r>
              <a:rPr lang="fa-IR" sz="1200" b="1" dirty="0">
                <a:cs typeface="B Titr" panose="00000700000000000000" pitchFamily="2" charset="-78"/>
              </a:rPr>
              <a:t>از حریم کربلا تا صحن سلطانش رضا </a:t>
            </a:r>
          </a:p>
          <a:p>
            <a:pPr algn="r"/>
            <a:r>
              <a:rPr lang="fa-IR" sz="1200" b="1" dirty="0">
                <a:cs typeface="B Titr" panose="00000700000000000000" pitchFamily="2" charset="-78"/>
              </a:rPr>
              <a:t>سوی باغ جاودان با عزت و اکرام رفت</a:t>
            </a:r>
          </a:p>
          <a:p>
            <a:pPr algn="r"/>
            <a:r>
              <a:rPr lang="fa-IR" sz="1200" b="1" dirty="0">
                <a:cs typeface="B Titr" panose="00000700000000000000" pitchFamily="2" charset="-78"/>
              </a:rPr>
              <a:t>او علی بود و طریقش خار چشم دشمنان</a:t>
            </a:r>
          </a:p>
          <a:p>
            <a:pPr algn="r"/>
            <a:r>
              <a:rPr lang="fa-IR" sz="1200" b="1" dirty="0">
                <a:cs typeface="B Titr" panose="00000700000000000000" pitchFamily="2" charset="-78"/>
              </a:rPr>
              <a:t>رستگار و سرفراز از وادیِ آلام رفت</a:t>
            </a:r>
          </a:p>
          <a:p>
            <a:pPr algn="r"/>
            <a:r>
              <a:rPr lang="fa-IR" sz="1200" b="1" dirty="0">
                <a:cs typeface="B Titr" panose="00000700000000000000" pitchFamily="2" charset="-78"/>
              </a:rPr>
              <a:t>او حسینی بود، بیعت با یزیدی‌ ها نکرد</a:t>
            </a:r>
          </a:p>
          <a:p>
            <a:pPr algn="r"/>
            <a:r>
              <a:rPr lang="fa-IR" sz="1200" b="1" dirty="0">
                <a:cs typeface="B Titr" panose="00000700000000000000" pitchFamily="2" charset="-78"/>
              </a:rPr>
              <a:t>سروِ آزاد ولایت، راسخ و خوش نام رفت</a:t>
            </a:r>
          </a:p>
          <a:p>
            <a:pPr algn="r"/>
            <a:r>
              <a:rPr lang="fa-IR" sz="1200" b="1" dirty="0">
                <a:cs typeface="B Titr" panose="00000700000000000000" pitchFamily="2" charset="-78"/>
              </a:rPr>
              <a:t>تیغ ظلمت را شکست آن قامت آزادگی</a:t>
            </a:r>
          </a:p>
          <a:p>
            <a:pPr algn="r"/>
            <a:r>
              <a:rPr lang="fa-IR" sz="1200" b="1" dirty="0">
                <a:cs typeface="B Titr" panose="00000700000000000000" pitchFamily="2" charset="-78"/>
              </a:rPr>
              <a:t>تا حضور آفتاب از سایه‌ی اوهام رفت</a:t>
            </a:r>
          </a:p>
          <a:p>
            <a:pPr algn="r"/>
            <a:r>
              <a:rPr lang="fa-IR" sz="1200" b="1" dirty="0">
                <a:cs typeface="B Titr" panose="00000700000000000000" pitchFamily="2" charset="-78"/>
              </a:rPr>
              <a:t>نه هراس از دشمنانش داشت ، نه فکر گریز</a:t>
            </a:r>
          </a:p>
          <a:p>
            <a:pPr algn="r"/>
            <a:r>
              <a:rPr lang="fa-IR" sz="1200" b="1" dirty="0">
                <a:cs typeface="B Titr" panose="00000700000000000000" pitchFamily="2" charset="-78"/>
              </a:rPr>
              <a:t>خون مردی و صلابت در رگش مادام رفت</a:t>
            </a:r>
          </a:p>
          <a:p>
            <a:pPr algn="r"/>
            <a:r>
              <a:rPr lang="fa-IR" sz="1200" b="1" dirty="0">
                <a:cs typeface="B Titr" panose="00000700000000000000" pitchFamily="2" charset="-78"/>
              </a:rPr>
              <a:t>روی پا ایستاده ایم تا وقت سرخ انتقام </a:t>
            </a:r>
          </a:p>
          <a:p>
            <a:pPr algn="r"/>
            <a:r>
              <a:rPr lang="fa-IR" sz="1200" b="1" dirty="0">
                <a:cs typeface="B Titr" panose="00000700000000000000" pitchFamily="2" charset="-78"/>
              </a:rPr>
              <a:t>ورنه روح از جانمان با او همان هنگام رفت</a:t>
            </a:r>
          </a:p>
          <a:p>
            <a:pPr algn="r"/>
            <a:endParaRPr lang="fa-IR" sz="1200" b="1" dirty="0">
              <a:cs typeface="B Titr" panose="00000700000000000000" pitchFamily="2" charset="-78"/>
            </a:endParaRPr>
          </a:p>
          <a:p>
            <a:pPr algn="r"/>
            <a:r>
              <a:rPr lang="fa-IR" sz="1200" b="1" dirty="0">
                <a:cs typeface="B Titr" panose="00000700000000000000" pitchFamily="2" charset="-78"/>
              </a:rPr>
              <a:t>شاعر عذرا خزائی</a:t>
            </a:r>
          </a:p>
          <a:p>
            <a:pPr algn="r"/>
            <a:r>
              <a:rPr lang="fa-IR" sz="1200" b="1" dirty="0">
                <a:cs typeface="B Titr" panose="00000700000000000000" pitchFamily="2" charset="-78"/>
              </a:rPr>
              <a:t>مجتمع شبانه روزی فدک گرگان</a:t>
            </a:r>
          </a:p>
          <a:p>
            <a:pPr algn="r"/>
            <a:r>
              <a:rPr lang="fa-IR" sz="1200" b="1" dirty="0">
                <a:cs typeface="B Titr" panose="00000700000000000000" pitchFamily="2" charset="-78"/>
              </a:rPr>
              <a:t>۱۹تیر ماه </a:t>
            </a:r>
            <a:r>
              <a:rPr lang="fa-IR" sz="1100" b="1" dirty="0">
                <a:cs typeface="B Zar" panose="00000400000000000000" pitchFamily="2" charset="-78"/>
              </a:rPr>
              <a:t>۱۴۰۵</a:t>
            </a:r>
            <a:endParaRPr lang="en-US" sz="1100" b="1" dirty="0"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056302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536" y="130972"/>
            <a:ext cx="2940627" cy="297684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008" y="3406632"/>
            <a:ext cx="2649682" cy="29768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9527" y="241104"/>
            <a:ext cx="2254238" cy="40293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8656" y="241104"/>
            <a:ext cx="2264481" cy="402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4846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949" y="387847"/>
            <a:ext cx="4196316" cy="629447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104409" y="1287977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dirty="0">
                <a:cs typeface="B Titr" panose="00000700000000000000" pitchFamily="2" charset="-78"/>
              </a:rPr>
              <a:t>🔸 </a:t>
            </a:r>
            <a:r>
              <a:rPr lang="fa-IR" dirty="0">
                <a:cs typeface="B Titr" panose="00000700000000000000" pitchFamily="2" charset="-78"/>
              </a:rPr>
              <a:t>گزارش فعالیت #آموزشی ✏️</a:t>
            </a:r>
          </a:p>
          <a:p>
            <a:pPr algn="r"/>
            <a:endParaRPr lang="fa-IR" dirty="0">
              <a:cs typeface="B Zar" panose="00000400000000000000" pitchFamily="2" charset="-78"/>
            </a:endParaRPr>
          </a:p>
          <a:p>
            <a:pPr algn="r"/>
            <a:r>
              <a:rPr lang="fa-IR" dirty="0">
                <a:cs typeface="B Zar" panose="00000400000000000000" pitchFamily="2" charset="-78"/>
              </a:rPr>
              <a:t>#اینفوگرافیک</a:t>
            </a:r>
          </a:p>
          <a:p>
            <a:pPr algn="r"/>
            <a:r>
              <a:rPr lang="en-US" dirty="0">
                <a:cs typeface="B Zar" panose="00000400000000000000" pitchFamily="2" charset="-78"/>
              </a:rPr>
              <a:t>✨ #</a:t>
            </a:r>
            <a:r>
              <a:rPr lang="fa-IR" dirty="0">
                <a:cs typeface="B Zar" panose="00000400000000000000" pitchFamily="2" charset="-78"/>
              </a:rPr>
              <a:t>یا_لثارات_الخامنه_ای</a:t>
            </a:r>
          </a:p>
          <a:p>
            <a:pPr algn="r"/>
            <a:r>
              <a:rPr lang="fa-IR" dirty="0">
                <a:cs typeface="B Zar" panose="00000400000000000000" pitchFamily="2" charset="-78"/>
              </a:rPr>
              <a:t>#دستخط_امامِ_شهید_در_وصف_امام_حسین_(ع)</a:t>
            </a:r>
          </a:p>
          <a:p>
            <a:pPr algn="r"/>
            <a:r>
              <a:rPr lang="fa-IR" dirty="0">
                <a:cs typeface="B Zar" panose="00000400000000000000" pitchFamily="2" charset="-78"/>
              </a:rPr>
              <a:t>طراح : #مرضیه_رسایی</a:t>
            </a:r>
          </a:p>
          <a:p>
            <a:pPr algn="r"/>
            <a:endParaRPr lang="fa-IR" dirty="0">
              <a:cs typeface="B Zar" panose="00000400000000000000" pitchFamily="2" charset="-78"/>
            </a:endParaRPr>
          </a:p>
          <a:p>
            <a:pPr algn="r"/>
            <a:r>
              <a:rPr lang="fa-IR" dirty="0">
                <a:cs typeface="B Zar" panose="00000400000000000000" pitchFamily="2" charset="-78"/>
              </a:rPr>
              <a:t>کاری از #کارگروه_شهادت_ایثار_مقاومت_مرکز_پیش دبستانی_ایوب</a:t>
            </a:r>
          </a:p>
          <a:p>
            <a:pPr algn="r"/>
            <a:endParaRPr lang="fa-IR" dirty="0">
              <a:cs typeface="B Zar" panose="00000400000000000000" pitchFamily="2" charset="-78"/>
            </a:endParaRPr>
          </a:p>
          <a:p>
            <a:pPr algn="r"/>
            <a:r>
              <a:rPr lang="fa-IR" dirty="0">
                <a:cs typeface="B Zar" panose="00000400000000000000" pitchFamily="2" charset="-78"/>
              </a:rPr>
              <a:t>#کارگروه_رسانه </a:t>
            </a:r>
          </a:p>
          <a:p>
            <a:pPr algn="r"/>
            <a:r>
              <a:rPr lang="fa-IR" dirty="0">
                <a:cs typeface="B Zar" panose="00000400000000000000" pitchFamily="2" charset="-78"/>
              </a:rPr>
              <a:t>#روابط_عمومی </a:t>
            </a:r>
          </a:p>
          <a:p>
            <a:pPr algn="r"/>
            <a:r>
              <a:rPr lang="fa-IR" dirty="0">
                <a:cs typeface="B Zar" panose="00000400000000000000" pitchFamily="2" charset="-78"/>
              </a:rPr>
              <a:t>#مرکز_آموزشی_استثنایی_پیش دبستانی_ایوب</a:t>
            </a:r>
          </a:p>
          <a:p>
            <a:pPr algn="r"/>
            <a:r>
              <a:rPr lang="fa-IR" dirty="0">
                <a:cs typeface="B Zar" panose="00000400000000000000" pitchFamily="2" charset="-78"/>
              </a:rPr>
              <a:t>#آموزش_و_پرورش_استثنایی_استان_هرمزگان</a:t>
            </a:r>
            <a:endParaRPr lang="en-US" dirty="0"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08005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233" y="426028"/>
            <a:ext cx="3953741" cy="527165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917373" y="986641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b="1" dirty="0"/>
              <a:t>🔸 </a:t>
            </a:r>
            <a:r>
              <a:rPr lang="fa-IR" b="1" dirty="0"/>
              <a:t>گزارش فعالیت #آموزشی ✏️</a:t>
            </a:r>
            <a:endParaRPr lang="fa-IR" b="1" dirty="0">
              <a:cs typeface="B Zar" panose="00000400000000000000" pitchFamily="2" charset="-78"/>
            </a:endParaRPr>
          </a:p>
          <a:p>
            <a:pPr algn="r"/>
            <a:endParaRPr lang="fa-IR" dirty="0">
              <a:cs typeface="B Zar" panose="00000400000000000000" pitchFamily="2" charset="-78"/>
            </a:endParaRPr>
          </a:p>
          <a:p>
            <a:pPr algn="r"/>
            <a:r>
              <a:rPr lang="fa-IR" dirty="0">
                <a:cs typeface="B Zar" panose="00000400000000000000" pitchFamily="2" charset="-78"/>
              </a:rPr>
              <a:t>#اینفوگرافیک</a:t>
            </a:r>
          </a:p>
          <a:p>
            <a:pPr algn="r"/>
            <a:r>
              <a:rPr lang="en-US" dirty="0">
                <a:cs typeface="B Zar" panose="00000400000000000000" pitchFamily="2" charset="-78"/>
              </a:rPr>
              <a:t>✨ #</a:t>
            </a:r>
            <a:r>
              <a:rPr lang="fa-IR" dirty="0">
                <a:cs typeface="B Zar" panose="00000400000000000000" pitchFamily="2" charset="-78"/>
              </a:rPr>
              <a:t>یا_لثارات_الخامنه_ای</a:t>
            </a:r>
          </a:p>
          <a:p>
            <a:pPr algn="r"/>
            <a:endParaRPr lang="fa-IR" dirty="0">
              <a:cs typeface="B Zar" panose="00000400000000000000" pitchFamily="2" charset="-78"/>
            </a:endParaRPr>
          </a:p>
          <a:p>
            <a:pPr algn="r"/>
            <a:r>
              <a:rPr lang="fa-IR" dirty="0">
                <a:cs typeface="B Zar" panose="00000400000000000000" pitchFamily="2" charset="-78"/>
              </a:rPr>
              <a:t>طراح : #سمانه_تمدنی</a:t>
            </a:r>
          </a:p>
          <a:p>
            <a:pPr algn="r"/>
            <a:endParaRPr lang="fa-IR" dirty="0">
              <a:cs typeface="B Zar" panose="00000400000000000000" pitchFamily="2" charset="-78"/>
            </a:endParaRPr>
          </a:p>
          <a:p>
            <a:pPr algn="r"/>
            <a:r>
              <a:rPr lang="fa-IR" dirty="0">
                <a:cs typeface="B Zar" panose="00000400000000000000" pitchFamily="2" charset="-78"/>
              </a:rPr>
              <a:t>کاری از #کارگروه_شهادت_ایثار_مقاومت_مرکز_پیش دبستانی_ایوب</a:t>
            </a:r>
          </a:p>
          <a:p>
            <a:pPr algn="r"/>
            <a:endParaRPr lang="fa-IR" dirty="0">
              <a:cs typeface="B Zar" panose="00000400000000000000" pitchFamily="2" charset="-78"/>
            </a:endParaRPr>
          </a:p>
          <a:p>
            <a:pPr algn="r"/>
            <a:r>
              <a:rPr lang="fa-IR" dirty="0">
                <a:cs typeface="B Zar" panose="00000400000000000000" pitchFamily="2" charset="-78"/>
              </a:rPr>
              <a:t>#کارگروه_رسانه </a:t>
            </a:r>
          </a:p>
          <a:p>
            <a:pPr algn="r"/>
            <a:r>
              <a:rPr lang="fa-IR" dirty="0">
                <a:cs typeface="B Zar" panose="00000400000000000000" pitchFamily="2" charset="-78"/>
              </a:rPr>
              <a:t>#روابط_عمومی </a:t>
            </a:r>
          </a:p>
          <a:p>
            <a:pPr algn="r"/>
            <a:r>
              <a:rPr lang="fa-IR" dirty="0">
                <a:cs typeface="B Zar" panose="00000400000000000000" pitchFamily="2" charset="-78"/>
              </a:rPr>
              <a:t>#مرکز_آموزشی_استثنایی_پیش دبستانی_ایوب</a:t>
            </a:r>
          </a:p>
          <a:p>
            <a:pPr algn="r"/>
            <a:r>
              <a:rPr lang="fa-IR" dirty="0">
                <a:cs typeface="B Zar" panose="00000400000000000000" pitchFamily="2" charset="-78"/>
              </a:rPr>
              <a:t>#آموزش_و_پرورش_استثنایی_استان_هرمزگان</a:t>
            </a:r>
            <a:endParaRPr lang="en-US" dirty="0"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782873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118" y="765544"/>
            <a:ext cx="4088436" cy="510872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751119" y="1750244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rtl="1"/>
            <a:r>
              <a:rPr lang="en-US" dirty="0">
                <a:cs typeface="B Titr" panose="00000700000000000000" pitchFamily="2" charset="-78"/>
              </a:rPr>
              <a:t>🖤🖤  </a:t>
            </a:r>
            <a:r>
              <a:rPr lang="fa-IR" dirty="0">
                <a:cs typeface="B Titr" panose="00000700000000000000" pitchFamily="2" charset="-78"/>
              </a:rPr>
              <a:t>آقای شهید ایران  </a:t>
            </a:r>
            <a:r>
              <a:rPr lang="en-US" dirty="0">
                <a:cs typeface="B Titr" panose="00000700000000000000" pitchFamily="2" charset="-78"/>
              </a:rPr>
              <a:t>🖤🖤</a:t>
            </a:r>
          </a:p>
          <a:p>
            <a:pPr algn="r" rtl="1"/>
            <a:endParaRPr lang="en-US" dirty="0">
              <a:cs typeface="B Zar" panose="00000400000000000000" pitchFamily="2" charset="-78"/>
            </a:endParaRPr>
          </a:p>
          <a:p>
            <a:pPr algn="r" rtl="1"/>
            <a:r>
              <a:rPr lang="en-US" dirty="0">
                <a:cs typeface="B Zar" panose="00000400000000000000" pitchFamily="2" charset="-78"/>
              </a:rPr>
              <a:t>#</a:t>
            </a:r>
            <a:r>
              <a:rPr lang="fa-IR" dirty="0">
                <a:cs typeface="B Zar" panose="00000400000000000000" pitchFamily="2" charset="-78"/>
              </a:rPr>
              <a:t>یا_لثارات_الخامنه_ای</a:t>
            </a:r>
          </a:p>
          <a:p>
            <a:pPr algn="r" rtl="1"/>
            <a:r>
              <a:rPr lang="fa-IR" dirty="0">
                <a:cs typeface="B Zar" panose="00000400000000000000" pitchFamily="2" charset="-78"/>
              </a:rPr>
              <a:t>#باید_برخاست </a:t>
            </a:r>
          </a:p>
          <a:p>
            <a:pPr algn="r" rtl="1"/>
            <a:r>
              <a:rPr lang="fa-IR" dirty="0">
                <a:cs typeface="B Zar" panose="00000400000000000000" pitchFamily="2" charset="-78"/>
              </a:rPr>
              <a:t>#طراح_زبیده_آزادی</a:t>
            </a:r>
          </a:p>
          <a:p>
            <a:pPr algn="r" rtl="1"/>
            <a:r>
              <a:rPr lang="fa-IR" dirty="0">
                <a:cs typeface="B Zar" panose="00000400000000000000" pitchFamily="2" charset="-78"/>
              </a:rPr>
              <a:t>#کارگروه_شهادت_ایثار_مقاومت</a:t>
            </a:r>
          </a:p>
          <a:p>
            <a:pPr algn="r" rtl="1"/>
            <a:r>
              <a:rPr lang="fa-IR" dirty="0">
                <a:cs typeface="B Zar" panose="00000400000000000000" pitchFamily="2" charset="-78"/>
              </a:rPr>
              <a:t>#آموزش_وپرورش_استثنایی_هرمزگان </a:t>
            </a:r>
          </a:p>
          <a:p>
            <a:pPr algn="r" rtl="1"/>
            <a:r>
              <a:rPr lang="fa-IR" dirty="0">
                <a:cs typeface="B Zar" panose="00000400000000000000" pitchFamily="2" charset="-78"/>
              </a:rPr>
              <a:t>#آموزشگاه_استثنایی_مهر </a:t>
            </a:r>
          </a:p>
          <a:p>
            <a:pPr algn="r" rtl="1"/>
            <a:r>
              <a:rPr lang="fa-IR" dirty="0">
                <a:cs typeface="B Zar" panose="00000400000000000000" pitchFamily="2" charset="-78"/>
              </a:rPr>
              <a:t>#بندرعباس </a:t>
            </a:r>
          </a:p>
          <a:p>
            <a:pPr algn="r" rtl="1"/>
            <a:r>
              <a:rPr lang="fa-IR" dirty="0">
                <a:cs typeface="B Zar" panose="00000400000000000000" pitchFamily="2" charset="-78"/>
              </a:rPr>
              <a:t>#روابط_عمومی </a:t>
            </a:r>
          </a:p>
          <a:p>
            <a:pPr algn="r" rtl="1"/>
            <a:r>
              <a:rPr lang="fa-IR" dirty="0">
                <a:cs typeface="B Zar" panose="00000400000000000000" pitchFamily="2" charset="-78"/>
              </a:rPr>
              <a:t>#تحول</a:t>
            </a:r>
            <a:endParaRPr lang="en-US" dirty="0"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77748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181" y="103910"/>
            <a:ext cx="3920192" cy="588028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042063" y="1242996"/>
            <a:ext cx="4572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dirty="0"/>
              <a:t>✨ </a:t>
            </a:r>
            <a:r>
              <a:rPr lang="fa-IR" dirty="0"/>
              <a:t>گزارش فعالیت های #پرورشی</a:t>
            </a:r>
            <a:r>
              <a:rPr lang="en-US" dirty="0"/>
              <a:t>✨</a:t>
            </a:r>
            <a:endParaRPr lang="en-US" dirty="0">
              <a:cs typeface="B Zar" panose="00000400000000000000" pitchFamily="2" charset="-78"/>
            </a:endParaRPr>
          </a:p>
          <a:p>
            <a:pPr algn="r"/>
            <a:endParaRPr lang="en-US" dirty="0">
              <a:cs typeface="B Zar" panose="00000400000000000000" pitchFamily="2" charset="-78"/>
            </a:endParaRPr>
          </a:p>
          <a:p>
            <a:pPr algn="r"/>
            <a:r>
              <a:rPr lang="en-US" dirty="0">
                <a:cs typeface="B Zar" panose="00000400000000000000" pitchFamily="2" charset="-78"/>
              </a:rPr>
              <a:t>#</a:t>
            </a:r>
            <a:r>
              <a:rPr lang="fa-IR" dirty="0">
                <a:cs typeface="B Zar" panose="00000400000000000000" pitchFamily="2" charset="-78"/>
              </a:rPr>
              <a:t>اینفوگرافیک</a:t>
            </a:r>
          </a:p>
          <a:p>
            <a:pPr algn="r"/>
            <a:r>
              <a:rPr lang="fa-IR" dirty="0">
                <a:cs typeface="B Zar" panose="00000400000000000000" pitchFamily="2" charset="-78"/>
              </a:rPr>
              <a:t>#رهبر شناسی</a:t>
            </a:r>
          </a:p>
          <a:p>
            <a:pPr algn="r"/>
            <a:r>
              <a:rPr lang="fa-IR" dirty="0">
                <a:cs typeface="B Zar" panose="00000400000000000000" pitchFamily="2" charset="-78"/>
              </a:rPr>
              <a:t>تربیت نسل آرمانی</a:t>
            </a:r>
          </a:p>
          <a:p>
            <a:pPr algn="r"/>
            <a:endParaRPr lang="fa-IR" dirty="0">
              <a:cs typeface="B Zar" panose="00000400000000000000" pitchFamily="2" charset="-78"/>
            </a:endParaRPr>
          </a:p>
          <a:p>
            <a:pPr algn="r"/>
            <a:r>
              <a:rPr lang="fa-IR" dirty="0">
                <a:cs typeface="B Zar" panose="00000400000000000000" pitchFamily="2" charset="-78"/>
              </a:rPr>
              <a:t>طراح : همکار خلاقم سرکار خانم #محبت نادری </a:t>
            </a:r>
          </a:p>
          <a:p>
            <a:pPr algn="r"/>
            <a:endParaRPr lang="fa-IR" dirty="0">
              <a:cs typeface="B Zar" panose="00000400000000000000" pitchFamily="2" charset="-78"/>
            </a:endParaRPr>
          </a:p>
          <a:p>
            <a:pPr algn="r"/>
            <a:r>
              <a:rPr lang="fa-IR" dirty="0">
                <a:cs typeface="B Zar" panose="00000400000000000000" pitchFamily="2" charset="-78"/>
              </a:rPr>
              <a:t>#کارگروه_کیفیت_بخشب تربیتی و_تندرستی مجتمع امید</a:t>
            </a:r>
          </a:p>
          <a:p>
            <a:pPr algn="r"/>
            <a:endParaRPr lang="fa-IR" dirty="0">
              <a:cs typeface="B Zar" panose="00000400000000000000" pitchFamily="2" charset="-78"/>
            </a:endParaRPr>
          </a:p>
          <a:p>
            <a:pPr algn="r"/>
            <a:r>
              <a:rPr lang="fa-IR" dirty="0">
                <a:cs typeface="B Zar" panose="00000400000000000000" pitchFamily="2" charset="-78"/>
              </a:rPr>
              <a:t> #روابط_عمومی </a:t>
            </a:r>
          </a:p>
          <a:p>
            <a:pPr algn="r"/>
            <a:r>
              <a:rPr lang="fa-IR" dirty="0">
                <a:cs typeface="B Zar" panose="00000400000000000000" pitchFamily="2" charset="-78"/>
              </a:rPr>
              <a:t>#کارگروه_رسانه </a:t>
            </a:r>
          </a:p>
          <a:p>
            <a:pPr algn="r"/>
            <a:r>
              <a:rPr lang="fa-IR" dirty="0">
                <a:cs typeface="B Zar" panose="00000400000000000000" pitchFamily="2" charset="-78"/>
              </a:rPr>
              <a:t>#مجتمع_آموزشی_استثنایی_امید_بندرعباس </a:t>
            </a:r>
          </a:p>
          <a:p>
            <a:pPr algn="r"/>
            <a:r>
              <a:rPr lang="fa-IR" dirty="0">
                <a:cs typeface="B Zar" panose="00000400000000000000" pitchFamily="2" charset="-78"/>
              </a:rPr>
              <a:t>#آموزش_و_پرورش_ناحیه_یک_بندرعباس </a:t>
            </a:r>
          </a:p>
          <a:p>
            <a:pPr algn="r"/>
            <a:r>
              <a:rPr lang="fa-IR" dirty="0">
                <a:cs typeface="B Zar" panose="00000400000000000000" pitchFamily="2" charset="-78"/>
              </a:rPr>
              <a:t>#آموزش_و_پرورش_استثنایی_استان_هرمزگان</a:t>
            </a:r>
            <a:endParaRPr lang="en-US" dirty="0"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809299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32530" cy="679879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199861" y="2087923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fa-IR" dirty="0">
                <a:cs typeface="B Zar" panose="00000400000000000000" pitchFamily="2" charset="-78"/>
              </a:rPr>
              <a:t>طراح :  همکار خلاق سرکارخانم #عاطفه_شکوهی_پوربندری </a:t>
            </a:r>
          </a:p>
          <a:p>
            <a:pPr algn="r"/>
            <a:r>
              <a:rPr lang="fa-IR" dirty="0">
                <a:cs typeface="B Zar" panose="00000400000000000000" pitchFamily="2" charset="-78"/>
              </a:rPr>
              <a:t>#کارگروه ـ کیفیت بخشی ـ آموزشی مجتمع امید</a:t>
            </a:r>
          </a:p>
          <a:p>
            <a:pPr algn="r"/>
            <a:endParaRPr lang="fa-IR" dirty="0">
              <a:cs typeface="B Zar" panose="00000400000000000000" pitchFamily="2" charset="-78"/>
            </a:endParaRPr>
          </a:p>
          <a:p>
            <a:pPr algn="r"/>
            <a:r>
              <a:rPr lang="fa-IR" dirty="0">
                <a:cs typeface="B Zar" panose="00000400000000000000" pitchFamily="2" charset="-78"/>
              </a:rPr>
              <a:t> #روابط_عمومی </a:t>
            </a:r>
          </a:p>
          <a:p>
            <a:pPr algn="r"/>
            <a:r>
              <a:rPr lang="fa-IR" dirty="0">
                <a:cs typeface="B Zar" panose="00000400000000000000" pitchFamily="2" charset="-78"/>
              </a:rPr>
              <a:t>#کارگروه_رسانه </a:t>
            </a:r>
          </a:p>
          <a:p>
            <a:pPr algn="r"/>
            <a:r>
              <a:rPr lang="fa-IR" dirty="0">
                <a:cs typeface="B Zar" panose="00000400000000000000" pitchFamily="2" charset="-78"/>
              </a:rPr>
              <a:t>#مجتمع_آموزشی_استثنایی_امید_بندرعباس </a:t>
            </a:r>
          </a:p>
          <a:p>
            <a:pPr algn="r"/>
            <a:r>
              <a:rPr lang="fa-IR" dirty="0">
                <a:cs typeface="B Zar" panose="00000400000000000000" pitchFamily="2" charset="-78"/>
              </a:rPr>
              <a:t>#آموزش_و_پرورش_ناحیه_یک_بندرعباس </a:t>
            </a:r>
          </a:p>
          <a:p>
            <a:pPr algn="r"/>
            <a:r>
              <a:rPr lang="fa-IR" dirty="0">
                <a:cs typeface="B Zar" panose="00000400000000000000" pitchFamily="2" charset="-78"/>
              </a:rPr>
              <a:t>#آموزش_و_پرورش_استثنایی_استان_هرمزگان</a:t>
            </a:r>
            <a:endParaRPr lang="en-US" dirty="0"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019865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</TotalTime>
  <Words>678</Words>
  <Application>Microsoft Office PowerPoint</Application>
  <PresentationFormat>On-screen Show (4:3)</PresentationFormat>
  <Paragraphs>105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B Titr</vt:lpstr>
      <vt:lpstr>B Zar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21 تیرماه روز عفاف و حجاب گرامی باد</dc:title>
  <dc:creator>Ms.Azhdari</dc:creator>
  <cp:lastModifiedBy>Ms.Ghorbanian</cp:lastModifiedBy>
  <cp:revision>6</cp:revision>
  <dcterms:created xsi:type="dcterms:W3CDTF">2026-07-12T09:49:53Z</dcterms:created>
  <dcterms:modified xsi:type="dcterms:W3CDTF">2026-07-12T15:59:21Z</dcterms:modified>
</cp:coreProperties>
</file>